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5"/>
  </p:notesMasterIdLst>
  <p:sldIdLst>
    <p:sldId id="257" r:id="rId3"/>
    <p:sldId id="258" r:id="rId4"/>
    <p:sldId id="274" r:id="rId5"/>
    <p:sldId id="259" r:id="rId6"/>
    <p:sldId id="260" r:id="rId7"/>
    <p:sldId id="283" r:id="rId8"/>
    <p:sldId id="286" r:id="rId9"/>
    <p:sldId id="284" r:id="rId10"/>
    <p:sldId id="277" r:id="rId11"/>
    <p:sldId id="261" r:id="rId12"/>
    <p:sldId id="262" r:id="rId13"/>
    <p:sldId id="285" r:id="rId14"/>
    <p:sldId id="279" r:id="rId15"/>
    <p:sldId id="263" r:id="rId16"/>
    <p:sldId id="264" r:id="rId17"/>
    <p:sldId id="280" r:id="rId18"/>
    <p:sldId id="281" r:id="rId19"/>
    <p:sldId id="282" r:id="rId20"/>
    <p:sldId id="268" r:id="rId21"/>
    <p:sldId id="273" r:id="rId22"/>
    <p:sldId id="269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11A4A-CC1A-450B-BE22-8285B4836F72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33A7D-E1EE-4E6E-8F91-DB0FF22E14C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805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33A7D-E1EE-4E6E-8F91-DB0FF22E14C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595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84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15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6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963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895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96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45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84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201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66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364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D9201F-F4C6-4A39-A9C6-6C9C78BB5BD7}" type="datetimeFigureOut">
              <a:rPr lang="ru-RU" smtClean="0"/>
              <a:pPr/>
              <a:t>12.03.2019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35E0252-FBA3-4575-A99B-316754472A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D9201F-F4C6-4A39-A9C6-6C9C78BB5BD7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12.03.2019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35E0252-FBA3-4575-A99B-316754472A76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9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ds-32.k-edu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7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7848872" cy="6552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592" y="189543"/>
            <a:ext cx="75494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комбинированного вида № 32 «Сказка»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4288" y="6156108"/>
            <a:ext cx="2274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область,</a:t>
            </a:r>
          </a:p>
          <a:p>
            <a:pPr algn="ctr"/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г.Кировск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18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1" y="260648"/>
            <a:ext cx="68407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Одной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 главнейших задач работы нашего детского сада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является охрана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укрепление жизни и 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здоровья воспитанников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endParaRPr lang="ru-RU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учреждении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функционирует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медицинский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кабинет, который вмещает в себя: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3652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983" y="1922642"/>
            <a:ext cx="2592288" cy="265848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5" y="2564904"/>
            <a:ext cx="3024336" cy="239973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43461" y="1883589"/>
            <a:ext cx="306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кабинет медицинской сестры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687840" y="1922642"/>
            <a:ext cx="2348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процедурный кабинет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306817"/>
            <a:ext cx="3240360" cy="245010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97151"/>
            <a:ext cx="3600400" cy="202852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4514892" y="5265141"/>
            <a:ext cx="10605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изолятор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285311" y="2924944"/>
            <a:ext cx="1751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для 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физиопроцедур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4211960" y="5491060"/>
            <a:ext cx="288032" cy="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97211" y="2310746"/>
            <a:ext cx="4270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413" y="2015869"/>
            <a:ext cx="4270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73937" y="3663079"/>
            <a:ext cx="42703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1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7768" y="125587"/>
            <a:ext cx="77446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Занятия спортом и физкультурой – </a:t>
            </a:r>
            <a:r>
              <a:rPr lang="ru-RU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неотьемлемая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часть работы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по укреплению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здоровья детей.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Наши воспитанники с удовольствием ходят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физкультурные занятия, вместе с родителями принимают участие 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спортивных развлечениях и праздниках.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3678"/>
            <a:ext cx="13652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SGCkW7yxd3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7492"/>
            <a:ext cx="2520280" cy="2736304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фото видео\2017 - 2018\23 февраля 2018\11 и 12 гр\IMG_04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2376264" cy="290620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 видео\2017 - 2018\23 февраля 2018\11 и 12 гр\IMG_04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002815"/>
            <a:ext cx="2592288" cy="307425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фото видео\2017 - 2018\спорт и прогулка\DSC_20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351623" y="3998365"/>
            <a:ext cx="2808311" cy="252898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фото видео\2017 - 2018\спорт и прогулка\DSC_206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4077072"/>
            <a:ext cx="2139014" cy="2520280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23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365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278193"/>
            <a:ext cx="7482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Пребывание детей на свежем воздухе имеет большое значение </a:t>
            </a:r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всестороннего развития детей. 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 прогулке дети играют,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наблюдают,</a:t>
            </a:r>
          </a:p>
          <a:p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изучают окружающий мир. </a:t>
            </a:r>
          </a:p>
          <a:p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 descr="D:\фото видео\2017 - 2018\ПДД\20170926_104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27" y="1692573"/>
            <a:ext cx="2714402" cy="251546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1712" y="9621688"/>
            <a:ext cx="4502824" cy="431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5" name="Picture 19" descr="F:\DCIM\102D3200\DSC_29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03" y="3975453"/>
            <a:ext cx="2873110" cy="266429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D:\фото видео\2017 - 2018\лето 18\IMG_00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711" y="1122309"/>
            <a:ext cx="3021297" cy="229333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DCIM\102D3200\DSC_294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06" y="4149080"/>
            <a:ext cx="2619375" cy="25305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063803" y="4291938"/>
            <a:ext cx="31281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детского сада </a:t>
            </a:r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оборудована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метеоплощадка, </a:t>
            </a:r>
          </a:p>
          <a:p>
            <a:pPr lvl="0"/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воспитанники старших </a:t>
            </a:r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 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проводят ежедневные </a:t>
            </a:r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 за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погодой </a:t>
            </a:r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фиксируют в </a:t>
            </a:r>
            <a:endParaRPr lang="ru-RU" dirty="0" smtClean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 smtClean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дневниках </a:t>
            </a:r>
            <a:r>
              <a:rPr lang="ru-RU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86" y="1307868"/>
            <a:ext cx="3024336" cy="255318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08131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6770" y="243534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Наши педагоги уделяют большое внимание театрализованной деятельности. Театрализованные представления, подготовленные совместно с воспитанниками, воспитатели как разыгрывают в группах , так и показывают остальным детям и родителям.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03" y="234550"/>
            <a:ext cx="1365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D:\фото видео\2017 - 2018\снежная королева\IMG_1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75802"/>
            <a:ext cx="2664296" cy="2911426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фото видео\2016 - 2017\гуси-лебеди\DSC_94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267" y="4387228"/>
            <a:ext cx="3021434" cy="216922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59" y="4175285"/>
            <a:ext cx="2687741" cy="250100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0" name="Рисунок 9" descr="D:\фото видео\2016 - 2017\гуси-лебеди\IMG_400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33901"/>
            <a:ext cx="3312368" cy="215265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1" name="Рисунок 10" descr="D:\фото видео\2016 - 2017\земля\DSC_929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63" y="4033595"/>
            <a:ext cx="2428875" cy="252285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4817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332656"/>
            <a:ext cx="67687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детском саду реализуется парциальная программа </a:t>
            </a:r>
            <a:r>
              <a:rPr lang="ru-RU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О.Л.Князевой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 М.Д. </a:t>
            </a:r>
            <a:r>
              <a:rPr lang="ru-RU" b="1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Маханевой</a:t>
            </a:r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«Приобщение детей к истокам русской народной культуры»</a:t>
            </a:r>
            <a:endParaRPr lang="en-US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нашем саду силами педагогов созданы </a:t>
            </a:r>
            <a:r>
              <a:rPr lang="ru-RU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endParaRPr lang="en-US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5357"/>
            <a:ext cx="1365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" y="1772341"/>
            <a:ext cx="2703202" cy="280831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645024"/>
            <a:ext cx="2952328" cy="2952328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6" descr="C:\Users\user\Desktop\20171114_170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3926052" y="1552683"/>
            <a:ext cx="2952328" cy="2289790"/>
          </a:xfrm>
          <a:prstGeom prst="rect">
            <a:avLst/>
          </a:prstGeom>
          <a:noFill/>
          <a:ln w="19050">
            <a:solidFill>
              <a:srgbClr val="1F497D">
                <a:lumMod val="60000"/>
                <a:lumOff val="40000"/>
              </a:srgbClr>
            </a:solidFill>
          </a:ln>
        </p:spPr>
      </p:pic>
      <p:pic>
        <p:nvPicPr>
          <p:cNvPr id="9" name="Picture 4" descr="G:\фото проект кировск\DSC06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07387" y="3861048"/>
            <a:ext cx="2757101" cy="2700300"/>
          </a:xfrm>
          <a:prstGeom prst="rect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599" y="5102810"/>
            <a:ext cx="183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мини-музей «Русская изба» </a:t>
            </a:r>
            <a:endParaRPr lang="ru-RU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8380" y="1774248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краеведческий </a:t>
            </a:r>
            <a:endParaRPr lang="ru-RU" b="1" dirty="0" smtClean="0">
              <a:solidFill>
                <a:srgbClr val="0070C0"/>
              </a:solidFill>
              <a:latin typeface="Monotype Corsiva" panose="03010101010201010101" pitchFamily="66" charset="0"/>
              <a:ea typeface="Calibri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мини-музей </a:t>
            </a:r>
          </a:p>
          <a:p>
            <a:pPr lvl="0"/>
            <a:r>
              <a:rPr lang="ru-RU" b="1" dirty="0" smtClean="0">
                <a:solidFill>
                  <a:srgbClr val="0070C0"/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0070C0"/>
                </a:solidFill>
                <a:latin typeface="Monotype Corsiva" panose="03010101010201010101" pitchFamily="66" charset="0"/>
                <a:ea typeface="Calibri"/>
                <a:cs typeface="Times New Roman" panose="02020603050405020304" pitchFamily="18" charset="0"/>
              </a:rPr>
              <a:t>Кировский район»</a:t>
            </a:r>
            <a:endParaRPr lang="ru-RU" b="1" dirty="0">
              <a:solidFill>
                <a:srgbClr val="0070C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785794"/>
            <a:ext cx="3024336" cy="316835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87615"/>
            <a:ext cx="3240360" cy="300216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1" y="4005064"/>
            <a:ext cx="3096344" cy="266429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3789040"/>
            <a:ext cx="2878469" cy="279722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428728" y="0"/>
            <a:ext cx="61331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не забываем о традиционных народных праздниках.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Ежегодно в детском саду проходят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развлечения: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61617" y="1303075"/>
            <a:ext cx="19207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Пришла Коляда –</a:t>
            </a:r>
          </a:p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 отворяй ворота</a:t>
            </a:r>
            <a:endParaRPr lang="ru-RU" sz="2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35896" y="4477108"/>
            <a:ext cx="2170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Широкая масленица</a:t>
            </a:r>
            <a:endParaRPr lang="ru-RU" sz="2000" b="1" dirty="0">
              <a:solidFill>
                <a:srgbClr val="0070C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5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656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7715" y="214290"/>
            <a:ext cx="7736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Знакомя дошкольников с традициями русского народа, мы не забываем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о  его героическом подвиге в годы Великой Отечественной войны.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4" name="Рисунок 3" descr="F:\георгиевская лента 2018\DSC_130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2762250" cy="241458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86116" y="928670"/>
            <a:ext cx="5619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Ежегодно наши воспитанники принимают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флешмобе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«Георгиевская лента» и возлагают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цветы к памятнику Защитникам нашей Родины.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F:\возложение 2016г. 9 и 10 гр\20160506_1011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928802"/>
            <a:ext cx="2857520" cy="2643206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Рисунок 7" descr="F:\встреча с ветеранами\DSC_14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571876"/>
            <a:ext cx="2690594" cy="285752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" name="Рисунок 8" descr="F:\встреча с ветеранами\DSC_150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2643206" cy="278608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928926" y="4714884"/>
            <a:ext cx="33054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Уже стало доброй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традицией -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организация в нашем детском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саду накануне дня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Великой Победы концерта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ветеранов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Великой Отечественной войны.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5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5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71604" y="214290"/>
            <a:ext cx="5408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смотря на то, что детский сад открыт недавно,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у нас уже сложились свои традиции.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F:\22.03.2018\IMG_08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857232"/>
            <a:ext cx="3000396" cy="314327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357686" y="928670"/>
            <a:ext cx="50303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Каждый год, в день весеннего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равноденствия (22 марта) мы проводим </a:t>
            </a:r>
          </a:p>
          <a:p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«Встреча солнца».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Педагоги с детьми разучивают народные </a:t>
            </a:r>
          </a:p>
          <a:p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заклички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для солнца, изготавливают солнышки,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запускают желтые шары в небо.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символ года 2018\IMG_00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726753" y="2988495"/>
            <a:ext cx="3686180" cy="3567058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4143380"/>
            <a:ext cx="501130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преддверии самого волшебного праздника -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Нового года у нас появляется «Елочка желаний»,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которая украшена шарами с написанными на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них пожеланиями от родителей воспитанников.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Шары делают дети под руководством 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воспитателей.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0"/>
            <a:ext cx="90095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Кроме основной образовательной программы наше дошкольное </a:t>
            </a:r>
            <a:endParaRPr lang="ru-RU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учреждение реализует </a:t>
            </a:r>
            <a:r>
              <a:rPr lang="ru-RU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 дополнительные программы в форме кружковой </a:t>
            </a:r>
            <a:endParaRPr lang="ru-RU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работы 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357298"/>
            <a:ext cx="2738046" cy="295289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64" y="2500306"/>
            <a:ext cx="3066308" cy="338437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071802" y="1071546"/>
            <a:ext cx="53579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Студия конструирования «Теремок»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Здесь дети имеют возможность создавать постройки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из разных видов конструктора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2844" y="4357694"/>
            <a:ext cx="438216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Изостудия </a:t>
            </a:r>
          </a:p>
          <a:p>
            <a:pPr lvl="0"/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«Маленький художник</a:t>
            </a:r>
            <a:r>
              <a:rPr lang="ru-RU" sz="20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»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Маленькие художники 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знакомятся с жанрами 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живописи и делают 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первые шаги в изобразительном искусстве</a:t>
            </a:r>
          </a:p>
          <a:p>
            <a:pPr lvl="0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46677" y="2000240"/>
            <a:ext cx="3097323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Лаборатория «</a:t>
            </a:r>
            <a:r>
              <a:rPr lang="ru-RU" sz="2400" b="1" dirty="0" err="1" smtClean="0">
                <a:solidFill>
                  <a:srgbClr val="0070C0"/>
                </a:solidFill>
                <a:latin typeface="Monotype Corsiva" panose="03010101010201010101" pitchFamily="66" charset="0"/>
              </a:rPr>
              <a:t>Наураша</a:t>
            </a:r>
            <a:r>
              <a:rPr lang="ru-RU" sz="2400" b="1" dirty="0" smtClean="0">
                <a:solidFill>
                  <a:srgbClr val="0070C0"/>
                </a:solidFill>
                <a:latin typeface="Monotype Corsiva" panose="03010101010201010101" pitchFamily="66" charset="0"/>
              </a:rPr>
              <a:t>»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Здесь юные ученые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знакомятся с 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физическими явлениями 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проводят элементарные </a:t>
            </a:r>
          </a:p>
          <a:p>
            <a:pPr lvl="0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химические опыты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5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846898"/>
            <a:ext cx="3096344" cy="286708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7128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5918" y="142852"/>
            <a:ext cx="6385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Tahoma"/>
                <a:ea typeface="Calibri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Наше учреждение уделяет особое внимание </a:t>
            </a:r>
            <a:endParaRPr lang="ru-RU" sz="24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работе </a:t>
            </a:r>
            <a:r>
              <a:rPr lang="ru-RU" sz="24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родителями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фото видео\лит.гостиная\IMG_09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3380"/>
            <a:ext cx="4238782" cy="2449938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фото видео\23 февраля 2018\9 и 10 гр\IMG_0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857628"/>
            <a:ext cx="3520982" cy="282030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F:\символ года 2018\IMG_008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3148015" cy="235745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318366" y="1071546"/>
            <a:ext cx="533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Родители принимают активное участие в конкурсах,</a:t>
            </a:r>
          </a:p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праздниках и развлечениях. 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F:\23 февраля 2018\11 и 12 гр\IMG_046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8" y="1714488"/>
            <a:ext cx="5000660" cy="210026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5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06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8032" y="116632"/>
            <a:ext cx="8388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Наш адрес:</a:t>
            </a:r>
            <a:r>
              <a:rPr lang="en-US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18734</a:t>
            </a:r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Ленинградская область,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г.Кировск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бульвар Партизанской славы, д.7</a:t>
            </a:r>
          </a:p>
          <a:p>
            <a:r>
              <a:rPr lang="ru-RU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http://ds-32.k-edu.ru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 электронной почты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mbdou32-skazka@yandex.ru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62" y="2060848"/>
            <a:ext cx="4194212" cy="460851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122" name="Picture 2" descr="F:\DCIM\102D3200\DSC_29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3" y="2060848"/>
            <a:ext cx="4194212" cy="460851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96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1" y="1071546"/>
            <a:ext cx="3000396" cy="309919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322" y="571480"/>
            <a:ext cx="3024906" cy="320499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857628"/>
            <a:ext cx="3232720" cy="278610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3857628"/>
            <a:ext cx="2857520" cy="281004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6525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57290" y="214290"/>
            <a:ext cx="73322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Педагоги и воспитанники нашего детского сада принимают участие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в различных конкурсах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86116" y="1071546"/>
            <a:ext cx="1944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Районный конкурс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Учитель года - 2018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2087" y="2173979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Районный конкурс 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«Зеленый огонек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0430" y="4357694"/>
            <a:ext cx="1430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Районные 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Соревнования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«Олимпийские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 звездочки»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83265" y="4500570"/>
            <a:ext cx="106952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Городской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 конкурс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«Зритель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 решает </a:t>
            </a:r>
          </a:p>
          <a:p>
            <a:r>
              <a:rPr lang="ru-RU" dirty="0" smtClean="0">
                <a:solidFill>
                  <a:srgbClr val="0070C0"/>
                </a:solidFill>
                <a:latin typeface="Monotype Corsiva" panose="03010101010201010101" pitchFamily="66" charset="0"/>
                <a:cs typeface="Times New Roman" pitchFamily="18" charset="0"/>
              </a:rPr>
              <a:t> все»</a:t>
            </a:r>
            <a:endParaRPr lang="ru-RU" dirty="0">
              <a:solidFill>
                <a:srgbClr val="0070C0"/>
              </a:solidFill>
              <a:latin typeface="Monotype Corsiva" panose="03010101010201010101" pitchFamily="66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378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458387"/>
            <a:ext cx="3603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достижения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dnJOCCCuBR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49721"/>
            <a:ext cx="2376264" cy="331538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39129"/>
            <a:ext cx="2124236" cy="290587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60" y="1102825"/>
            <a:ext cx="1944216" cy="2736304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972" y="3522125"/>
            <a:ext cx="2232248" cy="3240359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02" y="778485"/>
            <a:ext cx="2160240" cy="3011275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 descr="F:\DCIM\106___01\IMG_0863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3355" y="4028161"/>
            <a:ext cx="3133725" cy="229997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529749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8640"/>
            <a:ext cx="7848872" cy="6552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03109"/>
            <a:ext cx="5514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Добро пожаловать в «Сказку»!</a:t>
            </a:r>
            <a:endParaRPr lang="ru-RU" sz="3600" b="1" dirty="0">
              <a:solidFill>
                <a:srgbClr val="00B05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18889" y="6290941"/>
            <a:ext cx="3934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Спасибо </a:t>
            </a:r>
            <a:r>
              <a:rPr lang="ru-RU" sz="3600" b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за внимание!</a:t>
            </a:r>
            <a:endParaRPr lang="ru-RU" sz="36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3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7682" y="188640"/>
            <a:ext cx="84208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был открыт 22 апреля 2016 г.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церемонии открытия принимали участие: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Губернатор Ленинградской области  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А.Ю.Дрозденко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комитета общего и профессионального образования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С.В.Тарасов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Кировского муниципального района Ленинградской области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Д.Ю.Василенко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lang="ru-RU" dirty="0"/>
          </a:p>
        </p:txBody>
      </p:sp>
      <p:pic>
        <p:nvPicPr>
          <p:cNvPr id="1026" name="Picture 2" descr="D:\фото видео\открытие дс\IMG_0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59609"/>
            <a:ext cx="3980488" cy="446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 видео\открытие дс\IMG_04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82" y="2059609"/>
            <a:ext cx="3864278" cy="446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5986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3824" y="1700808"/>
            <a:ext cx="7272808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настоящее время в детском саду функционируют 12 групп: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группы раннего возраста (2-3 года) - 2 </a:t>
            </a:r>
            <a:endParaRPr lang="en-US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группы общеразвивающей направленности  - 6</a:t>
            </a:r>
            <a:endParaRPr lang="en-US" sz="2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группы компенсирующей  направленности - 4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1368151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81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79639" y="368215"/>
            <a:ext cx="6369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</a:t>
            </a:r>
            <a:r>
              <a:rPr lang="ru-RU" sz="2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Миссия</a:t>
            </a:r>
            <a:r>
              <a:rPr lang="ru-RU" sz="20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нашего учреждения: </a:t>
            </a:r>
            <a:endParaRPr lang="ru-RU" sz="2000" b="1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Обеспечение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эффективного взаимодействия </a:t>
            </a:r>
            <a:endParaRPr lang="ru-RU" sz="20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всех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участников 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педагогического процесса</a:t>
            </a: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— педагогов,    родителей,    детей   —  </a:t>
            </a:r>
            <a:endParaRPr lang="ru-RU" sz="20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   едином   образовательном   </a:t>
            </a: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пространстве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   </a:t>
            </a:r>
            <a:endParaRPr lang="ru-RU" sz="20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разностороннего развития личности дошкольника.</a:t>
            </a:r>
            <a:endParaRPr lang="ru-RU" sz="20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3652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2420888"/>
            <a:ext cx="2736303" cy="388843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scene3d>
            <a:camera prst="perspectiveRight"/>
            <a:lightRig rig="threePt" dir="t"/>
          </a:scene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27784" y="3129203"/>
            <a:ext cx="3888432" cy="2448272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42795"/>
            <a:ext cx="2736304" cy="3876667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8192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318482"/>
            <a:ext cx="7223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детский сад – это современное трехэтажное здание, в котором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разместились: 12 групп со спальнями,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Picture 5" descr="D:\фото видео\2017 - 2018\спорт и прогулка\DSC_22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46694"/>
            <a:ext cx="2664296" cy="2664387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F:\DCIM\102D3200\DSC_319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111" y="1397787"/>
            <a:ext cx="3248025" cy="23622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9" name="Рисунок 8" descr="F:\DCIM\102D3200\DSC_32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51275"/>
            <a:ext cx="3236528" cy="324036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3652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109714"/>
            <a:ext cx="3160688" cy="311137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77073"/>
            <a:ext cx="4032448" cy="259228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16093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4644"/>
            <a:ext cx="3024336" cy="284431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45091"/>
            <a:ext cx="3096344" cy="2823869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56992"/>
            <a:ext cx="3168352" cy="3211293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334809"/>
            <a:ext cx="3096344" cy="3233476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635896" y="1188784"/>
            <a:ext cx="2129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зал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1004" y="4766881"/>
            <a:ext cx="194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007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3652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12670" y="323364"/>
            <a:ext cx="6880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же в детском саду есть кабинеты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учителей-логопедов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F:\DCIM\102D3200\DSC_329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68760"/>
            <a:ext cx="2647950" cy="29324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5" name="Рисунок 4" descr="F:\DCIM\102D3200\DSC_304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40" y="1554907"/>
            <a:ext cx="2524125" cy="27843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6" name="Рисунок 5" descr="F:\DCIM\102D3200\DSC_30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687" y="1031250"/>
            <a:ext cx="2352675" cy="316994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pic>
        <p:nvPicPr>
          <p:cNvPr id="2050" name="Picture 2" descr="F:\DCIM\102D3200\DSC_32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2" y="4509120"/>
            <a:ext cx="2879701" cy="2235733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56542" y="5157192"/>
            <a:ext cx="3439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 </a:t>
            </a:r>
          </a:p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педагога-психолога</a:t>
            </a:r>
            <a:endParaRPr lang="ru-RU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09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7343" y="2590435"/>
            <a:ext cx="603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Просторные рекреации около групп силами педагогов и 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воспитанников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оформлены по мотивам детских литературных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произведений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мультфильмов.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221"/>
            <a:ext cx="13652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F:\DCIM\102D3200\DSC_29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192" y="195048"/>
            <a:ext cx="2736304" cy="2213065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DCIM\102D3200\DSC_29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304" y="77445"/>
            <a:ext cx="2940119" cy="2448272"/>
          </a:xfrm>
          <a:prstGeom prst="rect">
            <a:avLst/>
          </a:prstGeom>
          <a:noFill/>
          <a:ln w="28575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D:\фото видео\2018 - 2019\оранж.день и од\IMG_053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823431"/>
            <a:ext cx="2886075" cy="273025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7504" y="5524145"/>
            <a:ext cx="56886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 организован выставочный зал, где проходят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детских и семейных работ,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приуроченные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различным праздникам и датам.</a:t>
            </a:r>
          </a:p>
          <a:p>
            <a:pPr lvl="0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24944"/>
            <a:ext cx="2825824" cy="2629590"/>
          </a:xfrm>
          <a:prstGeom prst="rect">
            <a:avLst/>
          </a:prstGeom>
        </p:spPr>
      </p:pic>
      <p:sp>
        <p:nvSpPr>
          <p:cNvPr id="9" name="Выноска со стрелками влево/вправо 8"/>
          <p:cNvSpPr/>
          <p:nvPr/>
        </p:nvSpPr>
        <p:spPr>
          <a:xfrm>
            <a:off x="4615075" y="2014363"/>
            <a:ext cx="1216152" cy="576072"/>
          </a:xfrm>
          <a:prstGeom prst="leftRightArrowCallout">
            <a:avLst>
              <a:gd name="adj1" fmla="val 25000"/>
              <a:gd name="adj2" fmla="val 25000"/>
              <a:gd name="adj3" fmla="val 72413"/>
              <a:gd name="adj4" fmla="val 48123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ыноска со стрелками влево/вправо 9"/>
          <p:cNvSpPr/>
          <p:nvPr/>
        </p:nvSpPr>
        <p:spPr>
          <a:xfrm>
            <a:off x="3707904" y="4947649"/>
            <a:ext cx="1216152" cy="576072"/>
          </a:xfrm>
          <a:prstGeom prst="leftRightArrowCallout">
            <a:avLst>
              <a:gd name="adj1" fmla="val 25000"/>
              <a:gd name="adj2" fmla="val 25000"/>
              <a:gd name="adj3" fmla="val 76536"/>
              <a:gd name="adj4" fmla="val 48123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32617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2249</TotalTime>
  <Words>672</Words>
  <Application>Microsoft Office PowerPoint</Application>
  <PresentationFormat>Экран (4:3)</PresentationFormat>
  <Paragraphs>141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Воздушный поток</vt:lpstr>
      <vt:lpstr>1_Воздушный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91</cp:revision>
  <dcterms:created xsi:type="dcterms:W3CDTF">2018-04-16T07:17:48Z</dcterms:created>
  <dcterms:modified xsi:type="dcterms:W3CDTF">2019-03-12T14:39:37Z</dcterms:modified>
</cp:coreProperties>
</file>