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3" r:id="rId2"/>
    <p:sldId id="264" r:id="rId3"/>
    <p:sldId id="265" r:id="rId4"/>
    <p:sldId id="267" r:id="rId5"/>
    <p:sldId id="268" r:id="rId6"/>
  </p:sldIdLst>
  <p:sldSz cx="20104100" cy="11309350"/>
  <p:notesSz cx="20104100" cy="1130935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Druk Cyr" charset="-52"/>
      <p:regular r:id="rId1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3"/>
  </p:normalViewPr>
  <p:slideViewPr>
    <p:cSldViewPr>
      <p:cViewPr>
        <p:scale>
          <a:sx n="30" d="100"/>
          <a:sy n="30" d="100"/>
        </p:scale>
        <p:origin x="-1470" y="-4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300118" y="3332182"/>
            <a:ext cx="803981" cy="234015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156091"/>
            <a:ext cx="20014123" cy="1086206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11012607" cy="11277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07251" y="973874"/>
            <a:ext cx="4690946" cy="249206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0" y="9177458"/>
            <a:ext cx="20104099" cy="2131097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20104099" cy="11308556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52476" y="831965"/>
            <a:ext cx="4690946" cy="249206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045450" y="955972"/>
            <a:ext cx="8013199" cy="16249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0" b="0" i="0">
                <a:solidFill>
                  <a:srgbClr val="524641"/>
                </a:solidFill>
                <a:latin typeface="Druk Cyr"/>
                <a:cs typeface="Druk Cy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6/12/2023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https://iskorka.yanao.ru/" TargetMode="External"/><Relationship Id="rId4" Type="http://schemas.openxmlformats.org/officeDocument/2006/relationships/hyperlink" Target="mailto:iskorkapangod@mail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794"/>
            <a:ext cx="20104099" cy="11308556"/>
            <a:chOff x="0" y="0"/>
            <a:chExt cx="20104099" cy="1130855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408" y="679641"/>
              <a:ext cx="3320726" cy="1688886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694200" y="296825"/>
            <a:ext cx="1021563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</a:t>
            </a:r>
            <a:endParaRPr lang="en-US" sz="44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"Детский сад "Искорка"  п. </a:t>
            </a:r>
            <a:r>
              <a:rPr lang="ru-RU" sz="44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Пангоды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IMG-f83b8c46ba8cf26cea676830c70a1221-V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8118" y="3297221"/>
            <a:ext cx="5572164" cy="710998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8035826" y="4574555"/>
            <a:ext cx="847699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6600" b="1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Заведующая :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None/>
            </a:pPr>
            <a:r>
              <a:rPr lang="ru-RU" sz="6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Эльтарова</a:t>
            </a:r>
            <a:r>
              <a:rPr lang="ru-RU" sz="6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Оксана Михайловна</a:t>
            </a:r>
            <a:endParaRPr lang="ru-RU" sz="6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268052" y="587100"/>
            <a:ext cx="9433069" cy="746037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Муниципальное </a:t>
            </a:r>
            <a: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дошкольное образовательное учреждение </a:t>
            </a:r>
            <a:b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«Детский сад «Искорка» п. </a:t>
            </a:r>
            <a:r>
              <a:rPr lang="ru-RU" sz="4400" dirty="0" err="1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Пангоды</a:t>
            </a:r>
            <a: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629757,  Российская Федерация, </a:t>
            </a:r>
            <a:r>
              <a:rPr lang="en-US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Ямало-Ненецкий автономный округ, </a:t>
            </a:r>
            <a:r>
              <a:rPr lang="ru-RU" sz="4400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Надымский</a:t>
            </a:r>
            <a: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район,  </a:t>
            </a:r>
            <a:r>
              <a:rPr lang="ru-RU" sz="4400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пгт</a:t>
            </a:r>
            <a: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400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Пангоды</a:t>
            </a:r>
            <a: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, ул. Ленина, дом </a:t>
            </a:r>
            <a: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E-</a:t>
            </a:r>
            <a:r>
              <a:rPr lang="ru-RU" sz="4400" dirty="0" err="1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40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iskorkapangod@mail.ru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сайта ДОУ: </a:t>
            </a:r>
            <a:r>
              <a:rPr lang="en-US" sz="4400" u="sng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u="sng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https://iskorka.yanao.ru</a:t>
            </a:r>
            <a:r>
              <a:rPr lang="en-US" sz="4400" u="sng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/</a:t>
            </a:r>
            <a:r>
              <a:rPr lang="ru-RU" sz="4400" u="sng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endParaRPr sz="4400" spc="-5" dirty="0">
              <a:solidFill>
                <a:srgbClr val="CC990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07250" y="427182"/>
            <a:ext cx="3486949" cy="2492062"/>
          </a:xfrm>
          <a:prstGeom prst="rect">
            <a:avLst/>
          </a:prstGeom>
        </p:spPr>
      </p:pic>
      <p:pic>
        <p:nvPicPr>
          <p:cNvPr id="8" name="Рисунок 7" descr="20190604_09584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0970" y="2919244"/>
            <a:ext cx="9937083" cy="70979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2">
                <a:lumMod val="5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803578" y="193781"/>
            <a:ext cx="11001452" cy="204350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4400" b="1" u="sng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Основные показатели и результаты работы образовательной организации </a:t>
            </a:r>
            <a:br>
              <a:rPr lang="ru-RU" sz="4400" b="1" u="sng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endParaRPr sz="4400" b="1" u="sng" spc="-5" dirty="0">
              <a:solidFill>
                <a:srgbClr val="CC990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07034" y="23090"/>
            <a:ext cx="3486949" cy="2492062"/>
          </a:xfrm>
          <a:prstGeom prst="rect">
            <a:avLst/>
          </a:prstGeom>
        </p:spPr>
      </p:pic>
      <p:pic>
        <p:nvPicPr>
          <p:cNvPr id="10" name="Рисунок 9" descr="20191216_112732(0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7976" y="2585774"/>
            <a:ext cx="12514786" cy="85443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0230503_1409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3501" y="2585774"/>
            <a:ext cx="6846630" cy="85473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0018" y="582577"/>
            <a:ext cx="785818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endParaRPr sz="4400" spc="-5" dirty="0">
              <a:solidFill>
                <a:srgbClr val="CC990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 rot="19160110">
            <a:off x="-26178" y="2206119"/>
            <a:ext cx="3486949" cy="2492062"/>
          </a:xfrm>
          <a:prstGeom prst="rect">
            <a:avLst/>
          </a:prstGeom>
        </p:spPr>
      </p:pic>
      <p:pic>
        <p:nvPicPr>
          <p:cNvPr id="9" name="Рисунок 8" descr="IMG_20230503_1409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716346" y="660521"/>
            <a:ext cx="6917549" cy="93566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20191210_16452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35713" y="643886"/>
            <a:ext cx="8482013" cy="93583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326" y="10017160"/>
            <a:ext cx="9890986" cy="129139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081777" y="10017160"/>
            <a:ext cx="9890985" cy="1291395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480018" y="582577"/>
            <a:ext cx="7858180" cy="136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CC9900"/>
                </a:solidFill>
                <a:latin typeface="Times New Roman" pitchFamily="18" charset="0"/>
                <a:cs typeface="Times New Roman" pitchFamily="18" charset="0"/>
              </a:rPr>
            </a:br>
            <a:endParaRPr sz="4400" spc="-5" dirty="0">
              <a:solidFill>
                <a:srgbClr val="CC9900"/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07251" y="973874"/>
            <a:ext cx="3486949" cy="2492062"/>
          </a:xfrm>
          <a:prstGeom prst="rect">
            <a:avLst/>
          </a:prstGeom>
        </p:spPr>
      </p:pic>
      <p:pic>
        <p:nvPicPr>
          <p:cNvPr id="6" name="Рисунок 5" descr="20191210_16452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11043" y="582578"/>
            <a:ext cx="8482013" cy="935837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</TotalTime>
  <Words>19</Words>
  <Application>Microsoft Office PowerPoint</Application>
  <PresentationFormat>Произвольный</PresentationFormat>
  <Paragraphs>8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Druk Cyr</vt:lpstr>
      <vt:lpstr>Times New Roman</vt:lpstr>
      <vt:lpstr>Office Theme</vt:lpstr>
      <vt:lpstr>Презентация PowerPoint</vt:lpstr>
      <vt:lpstr> Муниципальное дошкольное образовательное учреждение  «Детский сад «Искорка» п. Пангоды» 629757,  Российская Федерация,  Ямало-Ненецкий автономный округ, Надымский район,  пгт. Пангоды, ул. Ленина, дом 14 E-mail:  iskorkapangod@mail.ru  Адрес сайта ДОУ:  https://iskorka.yanao.ru/  </vt:lpstr>
      <vt:lpstr>Основные показатели и результаты работы образовательной организации  </vt:lpstr>
      <vt:lpstr>  </vt:lpstr>
      <vt:lpstr> 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я</dc:creator>
  <cp:lastModifiedBy>я</cp:lastModifiedBy>
  <cp:revision>9</cp:revision>
  <dcterms:created xsi:type="dcterms:W3CDTF">2023-01-13T17:17:54Z</dcterms:created>
  <dcterms:modified xsi:type="dcterms:W3CDTF">2023-06-12T13:24:31Z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2023-01-13T00:00:00Z</vt:filetime>
  </property>
  <property fmtid="{D5CDD505-2E9C-101B-9397-08002B2CF9AE}" pid="3" name="Creator">
    <vt:lpwstr>Adobe Illustrator 26.4 (Macintosh)</vt:lpwstr>
  </property>
  <property fmtid="{D5CDD505-2E9C-101B-9397-08002B2CF9AE}" pid="4" name="LastSaved">
    <vt:filetime>2023-01-13T00:00:00Z</vt:filetime>
  </property>
</Properties>
</file>